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E2B9D7-9CBD-4975-9162-527FD1B384E5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E2AF69-248E-4C9F-9A69-B10A3949CC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E2B9D7-9CBD-4975-9162-527FD1B384E5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E2AF69-248E-4C9F-9A69-B10A3949C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E2B9D7-9CBD-4975-9162-527FD1B384E5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E2AF69-248E-4C9F-9A69-B10A3949C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E2B9D7-9CBD-4975-9162-527FD1B384E5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E2AF69-248E-4C9F-9A69-B10A3949C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E2B9D7-9CBD-4975-9162-527FD1B384E5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E2AF69-248E-4C9F-9A69-B10A3949CC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E2B9D7-9CBD-4975-9162-527FD1B384E5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E2AF69-248E-4C9F-9A69-B10A3949C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E2B9D7-9CBD-4975-9162-527FD1B384E5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E2AF69-248E-4C9F-9A69-B10A3949C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E2B9D7-9CBD-4975-9162-527FD1B384E5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E2AF69-248E-4C9F-9A69-B10A3949C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E2B9D7-9CBD-4975-9162-527FD1B384E5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E2AF69-248E-4C9F-9A69-B10A3949CC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E2B9D7-9CBD-4975-9162-527FD1B384E5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E2AF69-248E-4C9F-9A69-B10A3949C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E2B9D7-9CBD-4975-9162-527FD1B384E5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E2AF69-248E-4C9F-9A69-B10A3949CC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7E2B9D7-9CBD-4975-9162-527FD1B384E5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E2AF69-248E-4C9F-9A69-B10A3949CC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656183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19 </a:t>
            </a:r>
            <a:r>
              <a:rPr lang="ru-RU" sz="4000" dirty="0" smtClean="0"/>
              <a:t>ноября </a:t>
            </a:r>
            <a:br>
              <a:rPr lang="ru-RU" sz="4000" dirty="0" smtClean="0"/>
            </a:br>
            <a:r>
              <a:rPr lang="ru-RU" sz="4000" dirty="0" smtClean="0"/>
              <a:t>Всероссийский день правовой помощи детям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7920880" cy="3361928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sz="1600" dirty="0" smtClean="0"/>
          </a:p>
          <a:p>
            <a:pPr algn="ctr"/>
            <a:r>
              <a:rPr lang="ru-RU" sz="2000" dirty="0" smtClean="0"/>
              <a:t>Уважаемые родители и дети!</a:t>
            </a:r>
          </a:p>
          <a:p>
            <a:pPr algn="ctr"/>
            <a:r>
              <a:rPr lang="ru-RU" sz="2000" dirty="0" smtClean="0"/>
              <a:t>В рамках Всероссийской акции «День правовой помощи детям» в Отделе образования Администрации Варгашинского района, секторе опеки и попечительства, планируется организация правовых консультаций по вопросам прав детей, опеки и попечительства, </a:t>
            </a:r>
            <a:r>
              <a:rPr lang="ru-RU" sz="2000" dirty="0" err="1" smtClean="0"/>
              <a:t>детско</a:t>
            </a:r>
            <a:r>
              <a:rPr lang="ru-RU" sz="2000" dirty="0" smtClean="0"/>
              <a:t> – родительских отношений.</a:t>
            </a:r>
          </a:p>
          <a:p>
            <a:pPr algn="ctr"/>
            <a:r>
              <a:rPr lang="ru-RU" sz="2000" dirty="0" smtClean="0"/>
              <a:t>Получить ответы на интересующие Вас вопросы вы можете </a:t>
            </a:r>
            <a:r>
              <a:rPr lang="ru-RU" sz="2000" b="1" dirty="0" smtClean="0"/>
              <a:t>20.11.2021</a:t>
            </a:r>
            <a:r>
              <a:rPr lang="ru-RU" sz="2000" dirty="0" smtClean="0"/>
              <a:t> г.  </a:t>
            </a:r>
          </a:p>
          <a:p>
            <a:pPr algn="ctr"/>
            <a:r>
              <a:rPr lang="ru-RU" sz="2000" dirty="0" smtClean="0"/>
              <a:t>с </a:t>
            </a:r>
            <a:r>
              <a:rPr lang="ru-RU" sz="2000" b="1" dirty="0" smtClean="0"/>
              <a:t>8.00 до 16.00</a:t>
            </a:r>
            <a:r>
              <a:rPr lang="ru-RU" sz="2000" dirty="0" smtClean="0"/>
              <a:t>, задав вопрос специалистам   по телефону</a:t>
            </a:r>
          </a:p>
          <a:p>
            <a:pPr algn="ctr"/>
            <a:r>
              <a:rPr lang="ru-RU" sz="2000" b="1" dirty="0" smtClean="0"/>
              <a:t>(835233) 2-07- 20   </a:t>
            </a:r>
            <a:r>
              <a:rPr lang="ru-RU" sz="2000" dirty="0" smtClean="0"/>
              <a:t>или задав его лично.</a:t>
            </a:r>
          </a:p>
          <a:p>
            <a:pPr algn="ctr"/>
            <a:r>
              <a:rPr lang="ru-RU" sz="2000" dirty="0" smtClean="0"/>
              <a:t>Наш адрес: ул. Социалистическая, д.86, р.п. Варгаши, </a:t>
            </a:r>
            <a:r>
              <a:rPr lang="ru-RU" sz="2000" dirty="0" err="1" smtClean="0"/>
              <a:t>каб</a:t>
            </a:r>
            <a:r>
              <a:rPr lang="ru-RU" sz="2000" dirty="0" smtClean="0"/>
              <a:t>. 1.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</TotalTime>
  <Words>95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19 ноября  Всероссийский день правовой помощи детям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 ноября  Всероссийский день правовой помощи детям</dc:title>
  <dc:creator>Опека</dc:creator>
  <cp:lastModifiedBy>Пользователь Windows</cp:lastModifiedBy>
  <cp:revision>3</cp:revision>
  <dcterms:created xsi:type="dcterms:W3CDTF">2021-11-03T06:14:29Z</dcterms:created>
  <dcterms:modified xsi:type="dcterms:W3CDTF">2021-11-18T06:49:15Z</dcterms:modified>
</cp:coreProperties>
</file>