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4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13.12.2012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928794" y="1214422"/>
            <a:ext cx="6457950" cy="2928938"/>
          </a:xfrm>
          <a:blipFill>
            <a:blip r:embed="rId2" cstate="print"/>
            <a:tile tx="0" ty="0" sx="100000" sy="100000" flip="none" algn="tl"/>
          </a:blipFill>
          <a:scene3d>
            <a:camera prst="perspectiveRelaxed"/>
            <a:lightRig rig="threePt" dir="t"/>
          </a:scene3d>
          <a:sp3d>
            <a:bevelT w="165100" prst="coolSlant"/>
          </a:sp3d>
        </p:spPr>
        <p:txBody>
          <a:bodyPr>
            <a:noAutofit/>
          </a:bodyPr>
          <a:lstStyle/>
          <a:p>
            <a:pPr>
              <a:buNone/>
            </a:pPr>
            <a:r>
              <a:rPr lang="ru-RU" sz="4800" b="1" i="1" dirty="0" smtClean="0">
                <a:solidFill>
                  <a:schemeClr val="accent2"/>
                </a:solidFill>
              </a:rPr>
              <a:t>Использование отходов, получаемые при обработки древесины</a:t>
            </a:r>
            <a:endParaRPr lang="ru-RU" sz="4800" b="1" i="1" dirty="0">
              <a:solidFill>
                <a:schemeClr val="accent2"/>
              </a:solidFill>
            </a:endParaRPr>
          </a:p>
        </p:txBody>
      </p:sp>
      <p:pic>
        <p:nvPicPr>
          <p:cNvPr id="1026" name="Picture 2" descr="C:\Users\Ольга\Desktop\Данилов А.В\фото\100_5929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4143380"/>
            <a:ext cx="2995612" cy="1782759"/>
          </a:xfrm>
          <a:prstGeom prst="rect">
            <a:avLst/>
          </a:prstGeom>
          <a:noFill/>
          <a:scene3d>
            <a:camera prst="perspectiveRelaxed"/>
            <a:lightRig rig="threePt" dir="t"/>
          </a:scene3d>
          <a:sp3d>
            <a:bevelT/>
          </a:sp3d>
        </p:spPr>
      </p:pic>
      <p:sp>
        <p:nvSpPr>
          <p:cNvPr id="6" name="TextBox 5"/>
          <p:cNvSpPr txBox="1"/>
          <p:nvPr/>
        </p:nvSpPr>
        <p:spPr>
          <a:xfrm>
            <a:off x="5429256" y="857232"/>
            <a:ext cx="30276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/>
              <a:t>МКОУ «Дубровинская  СОШ»</a:t>
            </a:r>
            <a:endParaRPr lang="ru-RU" b="1" i="1" dirty="0"/>
          </a:p>
        </p:txBody>
      </p:sp>
      <p:sp>
        <p:nvSpPr>
          <p:cNvPr id="7" name="TextBox 6"/>
          <p:cNvSpPr txBox="1"/>
          <p:nvPr/>
        </p:nvSpPr>
        <p:spPr>
          <a:xfrm>
            <a:off x="1214414" y="6000768"/>
            <a:ext cx="44917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400" b="1" i="1" dirty="0" smtClean="0">
                <a:solidFill>
                  <a:schemeClr val="accent1">
                    <a:lumMod val="75000"/>
                  </a:schemeClr>
                </a:solidFill>
              </a:rPr>
              <a:t>Учитель технологии: Данилов Александр Владимирович</a:t>
            </a:r>
            <a:endParaRPr lang="ru-RU" sz="14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6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00430" y="5143512"/>
            <a:ext cx="514350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 smtClean="0"/>
              <a:t>Изделие готово</a:t>
            </a:r>
            <a:r>
              <a:rPr lang="ru-RU" b="1" dirty="0" smtClean="0"/>
              <a:t>. Можно его использовать для декорирования рамок, для составления цветочных композиций, панно.</a:t>
            </a:r>
            <a:endParaRPr lang="ru-RU" b="1" dirty="0"/>
          </a:p>
        </p:txBody>
      </p:sp>
      <p:pic>
        <p:nvPicPr>
          <p:cNvPr id="3" name="Рисунок 2" descr="C:\Users\Ольга\Desktop\100_5929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786" y="714356"/>
            <a:ext cx="6929486" cy="4429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idx="4294967295"/>
          </p:nvPr>
        </p:nvSpPr>
        <p:spPr>
          <a:xfrm>
            <a:off x="357158" y="357166"/>
            <a:ext cx="3357586" cy="521497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b="1" dirty="0" smtClean="0"/>
              <a:t> При обработки и изготовлении изделий из древесины получаем большое количество отходов  в виде стружки и </a:t>
            </a:r>
            <a:r>
              <a:rPr lang="ru-RU" sz="1800" b="1" dirty="0" err="1" smtClean="0"/>
              <a:t>обрези</a:t>
            </a:r>
            <a:r>
              <a:rPr lang="ru-RU" sz="1800" b="1" dirty="0" smtClean="0"/>
              <a:t>. Как правило эти отходы либо выбрасываются, либо  сжигаются, при этом происходит загрязнение окружающей среды.</a:t>
            </a:r>
          </a:p>
          <a:p>
            <a:pPr>
              <a:buNone/>
            </a:pPr>
            <a:r>
              <a:rPr lang="ru-RU" sz="1800" b="1" dirty="0" smtClean="0"/>
              <a:t> Но можно  посмотреть на эту проблему  с другой точки зрения:  использовать отходы для декоративно-прикладных работ, декора, сувениров.</a:t>
            </a:r>
          </a:p>
          <a:p>
            <a:pPr>
              <a:buNone/>
            </a:pPr>
            <a:r>
              <a:rPr lang="ru-RU" sz="1800" b="1" dirty="0" smtClean="0"/>
              <a:t> Рассмотрим один из вариантов.</a:t>
            </a:r>
          </a:p>
          <a:p>
            <a:pPr>
              <a:buNone/>
            </a:pPr>
            <a:r>
              <a:rPr lang="ru-RU" sz="1800" b="1" dirty="0" smtClean="0"/>
              <a:t> </a:t>
            </a:r>
          </a:p>
          <a:p>
            <a:endParaRPr lang="ru-RU" sz="1800" b="1" dirty="0"/>
          </a:p>
        </p:txBody>
      </p:sp>
      <p:pic>
        <p:nvPicPr>
          <p:cNvPr id="1026" name="Picture 2" descr="C:\Users\Ольга\Desktop\Данилов А.В\фото\100_5933.JPG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7686" y="428604"/>
            <a:ext cx="2271712" cy="1849437"/>
          </a:xfrm>
          <a:prstGeom prst="rect">
            <a:avLst/>
          </a:prstGeom>
          <a:noFill/>
        </p:spPr>
      </p:pic>
      <p:pic>
        <p:nvPicPr>
          <p:cNvPr id="1027" name="Picture 3" descr="C:\Users\Ольга\Desktop\Данилов А.В\фото\100_5934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57686" y="3500438"/>
            <a:ext cx="3071834" cy="1928826"/>
          </a:xfrm>
          <a:prstGeom prst="rect">
            <a:avLst/>
          </a:prstGeom>
          <a:noFill/>
        </p:spPr>
      </p:pic>
      <p:pic>
        <p:nvPicPr>
          <p:cNvPr id="1028" name="Picture 4" descr="C:\Users\Ольга\Desktop\Данилов А.В\фото\100_593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1571612"/>
            <a:ext cx="3071834" cy="1981786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heel spokes="8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esktop\Данилов А.В\фото\100_592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14480" y="428604"/>
            <a:ext cx="6072230" cy="4000528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571604" y="5214950"/>
            <a:ext cx="68925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Выполняется чертёж, где показаны размеры отверстий и бороздки</a:t>
            </a:r>
          </a:p>
          <a:p>
            <a:r>
              <a:rPr lang="ru-RU" b="1" dirty="0" smtClean="0"/>
              <a:t>круглого изделия</a:t>
            </a: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57290" y="1000108"/>
            <a:ext cx="171449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Берём стружку. Ширина и длина не имеют значения. Простым карандашом на  поверхности стружки наносим  тонкими линиями рисунок в виде лепестков.</a:t>
            </a:r>
          </a:p>
          <a:p>
            <a:endParaRPr lang="ru-RU" b="1" dirty="0"/>
          </a:p>
        </p:txBody>
      </p:sp>
      <p:pic>
        <p:nvPicPr>
          <p:cNvPr id="5" name="Рисунок 4" descr="C:\Users\Ольга\Desktop\100_593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992" y="1071546"/>
            <a:ext cx="5357850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1071538" y="1071546"/>
            <a:ext cx="228601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По линиям, нанесённым простым карандашом, вырезаем  лепестки ножницами в том количестве, которое необходимо для изготовления цветка.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Вырезанные лепестки кладём под  пресс, чтобы исключить скручивание.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C:\Users\Ольга\Desktop\100_592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868" y="785794"/>
            <a:ext cx="4929222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1214414" y="928670"/>
            <a:ext cx="1714512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Берём 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обрезь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и  ножовкой распиливаем её на отрезки нужные по размеру.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Придаём округлую форму заготовке, используя рубанок.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C:\Users\Ольга\Desktop\100_5936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785794"/>
            <a:ext cx="5286412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C:\Users\Ольга\Desktop\100_5930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71480"/>
            <a:ext cx="4000528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Ольга\Desktop\100_593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3286124"/>
            <a:ext cx="4000528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5857884" y="642918"/>
            <a:ext cx="2286016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Заготовку вставляем в патрон  и поджимаем центром. Включаем станок  и резцом обрабатываем заготовку до  нужного диаметра.  Просверливается отверстие  диаметром 4-5 мм.  на глубину 4-5мм.  После обработки на поверхности заготовки ножовкой  при вращении наносим бороздки,  после чего заготовка отрезается.</a:t>
            </a:r>
            <a:endParaRPr lang="ru-RU" b="1" dirty="0"/>
          </a:p>
        </p:txBody>
      </p:sp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1214414" y="5533624"/>
            <a:ext cx="6858048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Выключаем станок. Зачищаем торцы наждачной бумагой.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Рисунок 2" descr="C:\Users\Ольга\Desktop\100_592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357166"/>
            <a:ext cx="4214842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Ольга\Desktop\100_5923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2428868"/>
            <a:ext cx="4286280" cy="25717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714356"/>
            <a:ext cx="207170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Берём клей и смазываем узкую часть лепестка.  После чего вставляем в  бороздку круглой заготовки. Следующий лепесток вклеиваем рядом с предыдущим так, чтобы край лепестка заходил друг на друга. Эту работу продолжаем до тех пор,  пока все лепестки не заполнят окружность  заготовки.</a:t>
            </a:r>
            <a:endParaRPr lang="ru-RU" b="1" dirty="0"/>
          </a:p>
        </p:txBody>
      </p:sp>
      <p:pic>
        <p:nvPicPr>
          <p:cNvPr id="3" name="Рисунок 2" descr="C:\Users\Ольга\Desktop\100_592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29124" y="285728"/>
            <a:ext cx="3786214" cy="32861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C:\Users\Ольга\Desktop\100_5928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86182" y="3429000"/>
            <a:ext cx="4286280" cy="29105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194</TotalTime>
  <Words>282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Трек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Ольга</cp:lastModifiedBy>
  <cp:revision>23</cp:revision>
  <dcterms:created xsi:type="dcterms:W3CDTF">2012-12-11T12:07:28Z</dcterms:created>
  <dcterms:modified xsi:type="dcterms:W3CDTF">2012-12-13T17:56:34Z</dcterms:modified>
</cp:coreProperties>
</file>