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7" r:id="rId2"/>
    <p:sldId id="256" r:id="rId3"/>
    <p:sldId id="266" r:id="rId4"/>
    <p:sldId id="267" r:id="rId5"/>
    <p:sldId id="258" r:id="rId6"/>
    <p:sldId id="257" r:id="rId7"/>
    <p:sldId id="274" r:id="rId8"/>
    <p:sldId id="273" r:id="rId9"/>
    <p:sldId id="272" r:id="rId10"/>
    <p:sldId id="263" r:id="rId11"/>
    <p:sldId id="278" r:id="rId12"/>
    <p:sldId id="268" r:id="rId13"/>
    <p:sldId id="264" r:id="rId14"/>
    <p:sldId id="269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C9618-1D01-43FD-AAB3-4CB971DE1BF5}" type="datetimeFigureOut">
              <a:rPr lang="ru-RU" smtClean="0"/>
              <a:pPr/>
              <a:t>07.02.2013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394CD-C7B5-4185-84BB-BE444875EB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07.02.2013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sh dir="d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://900igr.net/datas/literatura/Gabdulla-Tukaj/0015-015-Gabdulla-Tukaj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kids-bookshop.com/pictures/953.jpg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umaewa2011.narod2.ru/pryazha.files/image004.pn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shkola04/ucimsa-vazat-kruckom" TargetMode="External"/><Relationship Id="rId2" Type="http://schemas.openxmlformats.org/officeDocument/2006/relationships/hyperlink" Target="http://nitochka09.ru/blog/43471773082/Vyazanie-kryuchkom.-Azy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vyazat.ru/wp-content/uploads/2011/02/%D0%92%D1%8F%D0%B7%D0%B0%D0%BD%D0%B8%D0%B5-%D0%BA%D1%80%D1%8E%D1%87%D0%BA%D0%BE%D0%BC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hyperlink" Target="http://uzor4ik.ru/img/86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img_url=http://img0.liveinternet.ru/images/attach/c/2/70/915/70915500_1298131478_1.jpg&amp;iorient=&amp;icolor=&amp;p=3&amp;site=&amp;text=%D1%83%D1%80%D0%BE%D0%BA%D0%B8%20%D1%81%20%D0%BA%D1%80%D1%8E%D1%87%D0%BA%D0%BE%D0%BC&amp;wp=&amp;pos=113&amp;isize=&amp;type=&amp;recent=&amp;rpt=simage&amp;itype=&amp;nojs=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hyperlink" Target="http://www.truddoma.com/uploads/posts/2011-01/1296464498_sc2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900igr.net/datai/tekhnologija/Skhema-vjazanija/0050-059-Krjuchok-mozhno-vvodit-pod-zadnjuju-nit-petli-a-i-pod-perednjuju-b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hyperlink" Target="http://vyazanie.pl.ua/images/osnovy_vyazaniya_kryuchkom_3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http://900igr.net/datas/literatura/Gabdulla-Tukaj/0015-015-Gabdulla-Tukaj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1"/>
            <a:ext cx="9144000" cy="6845135"/>
          </a:xfrm>
          <a:prstGeom prst="rect">
            <a:avLst/>
          </a:prstGeom>
          <a:noFill/>
        </p:spPr>
      </p:pic>
      <p:pic>
        <p:nvPicPr>
          <p:cNvPr id="3" name="Picture 6" descr="http://umaewa2011.narod2.ru/pryazha.files/image004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143248"/>
            <a:ext cx="4963724" cy="3143257"/>
          </a:xfrm>
          <a:prstGeom prst="rect">
            <a:avLst/>
          </a:prstGeom>
          <a:noFill/>
        </p:spPr>
      </p:pic>
      <p:pic>
        <p:nvPicPr>
          <p:cNvPr id="4" name="Picture 4" descr="http://www.kids-bookshop.com/pictures/953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067175" y="0"/>
            <a:ext cx="5076825" cy="38004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285728"/>
            <a:ext cx="352955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МКОУ «Поповская СОШ»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r>
              <a:rPr lang="ru-RU" sz="2400" b="1" dirty="0" smtClean="0"/>
              <a:t>Вязание крючком.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Урок №2. </a:t>
            </a:r>
          </a:p>
          <a:p>
            <a:r>
              <a:rPr lang="ru-RU" sz="2400" b="1" dirty="0" smtClean="0"/>
              <a:t>Вязание по кругу.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15008" y="4500570"/>
            <a:ext cx="2841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Учитель технологии</a:t>
            </a:r>
          </a:p>
          <a:p>
            <a:r>
              <a:rPr lang="ru-RU" sz="2400" b="1" dirty="0" err="1" smtClean="0"/>
              <a:t>Голоскокова</a:t>
            </a:r>
            <a:r>
              <a:rPr lang="ru-RU" sz="2400" b="1" dirty="0" smtClean="0"/>
              <a:t> М.И.</a:t>
            </a:r>
            <a:endParaRPr lang="ru-RU" sz="2400" b="1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s55.radikal.ru/i148/0907/8b/0db47420641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714356"/>
            <a:ext cx="8153400" cy="390525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4857760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Каждый провязанный ряд соединяют в круг </a:t>
            </a:r>
            <a:r>
              <a:rPr lang="ru-RU" b="1" i="1" u="sng" dirty="0" smtClean="0"/>
              <a:t>соединительным столбиком (петлёй)</a:t>
            </a:r>
            <a:r>
              <a:rPr lang="ru-RU" i="1" dirty="0" smtClean="0"/>
              <a:t>, не забывая подниматься на каждый последующий ряд тем же количеством подъемных петелек, как и при вязании прямого полотна.</a:t>
            </a:r>
            <a:endParaRPr lang="ru-RU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36339"/>
            <a:ext cx="83582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– все ряды вяжутся в одном направлении;</a:t>
            </a:r>
          </a:p>
          <a:p>
            <a:r>
              <a:rPr lang="ru-RU" sz="2800" b="1" dirty="0" smtClean="0"/>
              <a:t>– удобнее, не надо переворачивать работу;</a:t>
            </a:r>
          </a:p>
          <a:p>
            <a:r>
              <a:rPr lang="ru-RU" sz="2800" b="1" dirty="0" smtClean="0"/>
              <a:t> – легко и красиво вязать цветные орнаментальные узоры, т.к. все столбики будут повёрнуты одинаково, и получится аккуратно; </a:t>
            </a:r>
          </a:p>
          <a:p>
            <a:r>
              <a:rPr lang="ru-RU" sz="2800" b="1" dirty="0" smtClean="0"/>
              <a:t> - вязка будет более плотной. 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6770" y="285728"/>
            <a:ext cx="91607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Преимущества вязания по кругу.</a:t>
            </a:r>
          </a:p>
        </p:txBody>
      </p:sp>
    </p:spTree>
  </p:cSld>
  <p:clrMapOvr>
    <a:masterClrMapping/>
  </p:clrMapOvr>
  <p:transition>
    <p:push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5123746"/>
            <a:ext cx="80010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4E4E4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Плоские полотна бывают круглые, овальные, квадратные, прямоугольные, многоугольные... Общее у них то, что вязание всегда начинается от центра  и затем по спирали или по кругам всё возрастающих диаметров наращиваются непрерывные ряды. Разные формы получаются за счёт прибавлений и убавлений, а их разнообразие ограничено только непрерывностью ряда.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040.radikal.ru/0907/99/e531b26023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428604"/>
            <a:ext cx="7237016" cy="5905474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>
                <a:solidFill>
                  <a:schemeClr val="tx1"/>
                </a:solidFill>
              </a:rPr>
              <a:t>Изготовление сережек</a:t>
            </a:r>
          </a:p>
        </p:txBody>
      </p:sp>
      <p:pic>
        <p:nvPicPr>
          <p:cNvPr id="148491" name="Picture 11" descr="сережк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84438" y="1412875"/>
            <a:ext cx="17462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8492" name="Object 12"/>
          <p:cNvGraphicFramePr>
            <a:graphicFrameLocks noChangeAspect="1"/>
          </p:cNvGraphicFramePr>
          <p:nvPr/>
        </p:nvGraphicFramePr>
        <p:xfrm>
          <a:off x="4829175" y="1412875"/>
          <a:ext cx="1903413" cy="2016125"/>
        </p:xfrm>
        <a:graphic>
          <a:graphicData uri="http://schemas.openxmlformats.org/presentationml/2006/ole">
            <p:oleObj spid="_x0000_s2050" name="Image" r:id="rId4" imgW="1282540" imgH="1358730" progId="">
              <p:embed/>
            </p:oleObj>
          </a:graphicData>
        </a:graphic>
      </p:graphicFrame>
      <p:sp>
        <p:nvSpPr>
          <p:cNvPr id="148494" name="Text Box 14"/>
          <p:cNvSpPr txBox="1">
            <a:spLocks noChangeArrowheads="1"/>
          </p:cNvSpPr>
          <p:nvPr/>
        </p:nvSpPr>
        <p:spPr bwMode="auto">
          <a:xfrm>
            <a:off x="1042988" y="3673475"/>
            <a:ext cx="72009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/>
              <a:t> Металлические кольца диаметром  3,5 см плотно обмотать </a:t>
            </a:r>
          </a:p>
          <a:p>
            <a:r>
              <a:rPr lang="ru-RU"/>
              <a:t>  нитками и закрепить.</a:t>
            </a:r>
          </a:p>
          <a:p>
            <a:endParaRPr lang="ru-RU"/>
          </a:p>
          <a:p>
            <a:pPr>
              <a:buFontTx/>
              <a:buChar char="•"/>
            </a:pPr>
            <a:r>
              <a:rPr lang="ru-RU"/>
              <a:t> Связать 2 круглые бусины.</a:t>
            </a:r>
          </a:p>
          <a:p>
            <a:endParaRPr lang="ru-RU"/>
          </a:p>
          <a:p>
            <a:pPr>
              <a:buFontTx/>
              <a:buChar char="•"/>
            </a:pPr>
            <a:r>
              <a:rPr lang="ru-RU"/>
              <a:t> После стягивания бусины нитку не отрезать, а подвесить на </a:t>
            </a:r>
          </a:p>
          <a:p>
            <a:r>
              <a:rPr lang="ru-RU"/>
              <a:t>  ней бусину внутри кольца.</a:t>
            </a:r>
          </a:p>
          <a:p>
            <a:endParaRPr lang="ru-RU"/>
          </a:p>
          <a:p>
            <a:pPr>
              <a:buFontTx/>
              <a:buChar char="•"/>
            </a:pPr>
            <a:r>
              <a:rPr lang="ru-RU"/>
              <a:t> Поставить крепления для сережек. 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8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8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8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84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84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84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736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http://nitochka09.ru/blog/43471773082/Vyazanie-kryuchkom.-Azyi</a:t>
            </a:r>
            <a:r>
              <a:rPr lang="en-US" dirty="0" smtClean="0"/>
              <a:t>. -</a:t>
            </a:r>
            <a:r>
              <a:rPr lang="ru-RU" dirty="0" smtClean="0"/>
              <a:t> Азы          вязания крючком.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143116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3"/>
            </a:endParaRPr>
          </a:p>
          <a:p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https://sites.google.com/site/shkola04/ucimsa-vazat-kruckom</a:t>
            </a:r>
            <a:r>
              <a:rPr lang="ru-RU" dirty="0" smtClean="0"/>
              <a:t>  уроки технологии . Учимся вязать крючком.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85728"/>
            <a:ext cx="8655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Источники информации.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182" y="571480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Он может быть изготовлен из различных материалов и различной толщины. Крючки бывают</a:t>
            </a:r>
            <a:r>
              <a:rPr lang="en-US" dirty="0" smtClean="0"/>
              <a:t> .                                                                    </a:t>
            </a:r>
          </a:p>
          <a:p>
            <a:endParaRPr lang="en-US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Толщина крючка обозначается номером , который соответствует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Чем больше номер, тем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При вязании номер ниток должен соответствовать номеру крючка. Как правило, крючок должен быть в 2 – 2,5 раза толще нитки, а для грубой нитки даже в 3 раза 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http://vyazat.ru/wp-content/uploads/2011/02/%D0%92%D1%8F%D0%B7%D0%B0%D0%BD%D0%B8%D0%B5-%D0%BA%D1%80%D1%8E%D1%87%D0%BA%D0%BE%D0%BC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642918"/>
            <a:ext cx="3081340" cy="42987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14876" y="1142984"/>
            <a:ext cx="378621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0000"/>
                </a:solidFill>
              </a:rPr>
              <a:t>металлические, костяные, пластмассовые деревянные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43670" y="2357430"/>
            <a:ext cx="250033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0000"/>
                </a:solidFill>
              </a:rPr>
              <a:t>диаметру крючка в миллиметрах.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15074" y="3429000"/>
            <a:ext cx="178595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толще крючок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Admin\Мои документы\Мои рисунки\крючек задание.bmp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3425" y="985838"/>
            <a:ext cx="7677150" cy="48863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214290"/>
            <a:ext cx="82325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Назови составные крючка.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3555" name="Picture 3" descr="C:\Documents and Settings\Admin\Мои документы\Мои рисунки\крючек задание.bmp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3425" y="985838"/>
            <a:ext cx="7677150" cy="48863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1" y="1000108"/>
            <a:ext cx="714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328612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528638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2786058"/>
            <a:ext cx="5357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3556" name="Picture 4" descr="C:\Documents and Settings\Admin\Мои документы\Мои рисунки\крючек ответ1.bmp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428604"/>
            <a:ext cx="8572560" cy="557216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143504" y="5643578"/>
            <a:ext cx="29963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Проверь!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zor4ik.ru/img/86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785794"/>
            <a:ext cx="4042644" cy="50339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6374" y="214290"/>
            <a:ext cx="8887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Что показано на рисунке?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00496" y="1285860"/>
            <a:ext cx="48577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dirty="0">
                <a:latin typeface="Calibri" pitchFamily="34" charset="0"/>
                <a:cs typeface="Times New Roman" pitchFamily="18" charset="0"/>
              </a:rPr>
              <a:t>Крючок можно держать в руке по-разному. Обычно человек привыкает к одному положению. Одно из положений - держать крючок как карандаш . При этом крючок лежит на руке, большой и указательный пальцы держат его близко к концу. Можно держать крючок в руке, как нож . При этом крючок находится под рукой, конец крючка удерживается большим и указательным пальцами</a:t>
            </a:r>
            <a:r>
              <a:rPr lang="ru-RU" sz="20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2000" dirty="0">
              <a:cs typeface="Arial" charset="0"/>
            </a:endParaRPr>
          </a:p>
        </p:txBody>
      </p:sp>
      <p:pic>
        <p:nvPicPr>
          <p:cNvPr id="24578" name="Picture 2" descr="C:\Documents and Settings\Admin\Мои документы\Мои рисунки\c[tvf pfl.bmp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1000108"/>
            <a:ext cx="8643998" cy="5229225"/>
          </a:xfrm>
          <a:prstGeom prst="rect">
            <a:avLst/>
          </a:prstGeom>
          <a:noFill/>
        </p:spPr>
      </p:pic>
      <p:pic>
        <p:nvPicPr>
          <p:cNvPr id="24579" name="Picture 3" descr="C:\Documents and Settings\Admin\Мои документы\Мои рисунки\c[tvf.bmp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928670"/>
            <a:ext cx="8448675" cy="5229225"/>
          </a:xfrm>
          <a:prstGeom prst="rect">
            <a:avLst/>
          </a:prstGeom>
          <a:noFill/>
        </p:spPr>
      </p:pic>
      <p:pic>
        <p:nvPicPr>
          <p:cNvPr id="24580" name="Picture 4" descr="C:\Documents and Settings\Admin\Мои документы\Мои рисунки\gtnkz.bmp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58" y="1021583"/>
            <a:ext cx="8501122" cy="5836417"/>
          </a:xfrm>
          <a:prstGeom prst="rect">
            <a:avLst/>
          </a:prstGeom>
          <a:noFill/>
        </p:spPr>
      </p:pic>
      <p:pic>
        <p:nvPicPr>
          <p:cNvPr id="24581" name="Picture 5" descr="C:\Documents and Settings\Admin\Мои документы\Мои рисунки\gtnkz jnd.bmp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57158" y="968038"/>
            <a:ext cx="8501122" cy="5889962"/>
          </a:xfrm>
          <a:prstGeom prst="rect">
            <a:avLst/>
          </a:prstGeom>
          <a:noFill/>
        </p:spPr>
      </p:pic>
      <p:pic>
        <p:nvPicPr>
          <p:cNvPr id="24582" name="Picture 6" descr="C:\Documents and Settings\Admin\Мои документы\Мои рисунки\Безымянный.bmp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85720" y="928670"/>
            <a:ext cx="8572560" cy="5929330"/>
          </a:xfrm>
          <a:prstGeom prst="rect">
            <a:avLst/>
          </a:prstGeom>
          <a:noFill/>
        </p:spPr>
      </p:pic>
      <p:sp>
        <p:nvSpPr>
          <p:cNvPr id="51" name="Вертикальный свиток 50"/>
          <p:cNvSpPr/>
          <p:nvPr/>
        </p:nvSpPr>
        <p:spPr>
          <a:xfrm>
            <a:off x="6500826" y="1357298"/>
            <a:ext cx="2643174" cy="4857784"/>
          </a:xfrm>
          <a:prstGeom prst="vertic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Набор первой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воздушной петли.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Набор первого ряда.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Цепочки.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6116" y="428604"/>
            <a:ext cx="557214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Техника безопасности при работе крючком 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sz="2000" b="1" dirty="0" smtClean="0"/>
              <a:t>Необходимо, чтобы при вязании положение тела было правильным. Садитесь поудобнее, откиньтесь на спинку кресла, дивана , стула. </a:t>
            </a:r>
            <a:br>
              <a:rPr lang="ru-RU" sz="2000" b="1" dirty="0" smtClean="0"/>
            </a:br>
            <a:r>
              <a:rPr lang="ru-RU" sz="2000" b="1" dirty="0" smtClean="0"/>
              <a:t>- Не вяжите лежа – это вредно для зрения. </a:t>
            </a:r>
            <a:br>
              <a:rPr lang="ru-RU" sz="2000" b="1" dirty="0" smtClean="0"/>
            </a:br>
            <a:r>
              <a:rPr lang="ru-RU" sz="2000" b="1" dirty="0" smtClean="0"/>
              <a:t>- Не вяжите по несколько часов подряд. Старайтесь работать не более 2 часов с перерывами. </a:t>
            </a:r>
            <a:br>
              <a:rPr lang="ru-RU" sz="2000" b="1" dirty="0" smtClean="0"/>
            </a:br>
            <a:r>
              <a:rPr lang="ru-RU" sz="2000" b="1" dirty="0" smtClean="0"/>
              <a:t>- Не вяжите при плохом освещении. Свет должен падать слева . </a:t>
            </a:r>
            <a:br>
              <a:rPr lang="ru-RU" sz="2000" b="1" dirty="0" smtClean="0"/>
            </a:br>
            <a:r>
              <a:rPr lang="ru-RU" sz="2000" b="1" dirty="0" smtClean="0"/>
              <a:t>- Крючки должны быть хорошо отшлифованы и храниться в определенном месте. </a:t>
            </a:r>
            <a:br>
              <a:rPr lang="ru-RU" sz="2000" b="1" dirty="0" smtClean="0"/>
            </a:br>
            <a:r>
              <a:rPr lang="ru-RU" sz="2000" b="1" dirty="0" smtClean="0"/>
              <a:t>- Нельзя делать во время работы резких движений рукой с крючком – можно поранить рядом сидящего. </a:t>
            </a:r>
            <a:br>
              <a:rPr lang="ru-RU" sz="2000" b="1" dirty="0" smtClean="0"/>
            </a:br>
            <a:r>
              <a:rPr lang="ru-RU" sz="2000" b="1" dirty="0" smtClean="0"/>
              <a:t>- После работы крючок убирать в футляр или в определенное место. </a:t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8" name="Picture 4" descr="http://im0-tub-ru.yandex.net/i?id=68291788-68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14290"/>
            <a:ext cx="3071834" cy="2514885"/>
          </a:xfrm>
          <a:prstGeom prst="rect">
            <a:avLst/>
          </a:prstGeom>
          <a:noFill/>
        </p:spPr>
      </p:pic>
      <p:pic>
        <p:nvPicPr>
          <p:cNvPr id="1030" name="Picture 6" descr="http://www.truddoma.com/uploads/posts/2011-01/1296464498_sc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2928934"/>
            <a:ext cx="2714612" cy="3595686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656577"/>
            <a:ext cx="4429124" cy="53245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Приемы ввода крючка в полотно: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за переднюю стенку</a:t>
            </a:r>
            <a:br>
              <a:rPr lang="ru-RU" sz="2400" dirty="0" smtClean="0"/>
            </a:br>
            <a:r>
              <a:rPr lang="ru-RU" sz="2400" dirty="0" smtClean="0"/>
              <a:t>- за заднюю стенку</a:t>
            </a:r>
            <a:br>
              <a:rPr lang="ru-RU" sz="2400" dirty="0" smtClean="0"/>
            </a:br>
            <a:r>
              <a:rPr lang="ru-RU" sz="2400" dirty="0" smtClean="0"/>
              <a:t>- за обе стенки</a:t>
            </a:r>
            <a:br>
              <a:rPr lang="ru-RU" sz="2400" dirty="0" smtClean="0"/>
            </a:br>
            <a:r>
              <a:rPr lang="ru-RU" sz="2400" dirty="0" smtClean="0"/>
              <a:t>- между столбиками</a:t>
            </a:r>
            <a:br>
              <a:rPr lang="ru-RU" sz="2400" dirty="0" smtClean="0"/>
            </a:br>
            <a:r>
              <a:rPr lang="ru-RU" sz="2400" dirty="0" smtClean="0"/>
              <a:t>- перед работой</a:t>
            </a:r>
            <a:br>
              <a:rPr lang="ru-RU" sz="2400" dirty="0" smtClean="0"/>
            </a:br>
            <a:r>
              <a:rPr lang="ru-RU" sz="2400" dirty="0" smtClean="0"/>
              <a:t>- за работой</a:t>
            </a:r>
            <a:br>
              <a:rPr lang="ru-RU" sz="2400" dirty="0" smtClean="0"/>
            </a:br>
            <a:r>
              <a:rPr lang="ru-RU" sz="2400" dirty="0" smtClean="0"/>
              <a:t>- за столбик нижних рядов</a:t>
            </a:r>
            <a:br>
              <a:rPr lang="ru-RU" sz="2400" dirty="0" smtClean="0"/>
            </a:br>
            <a:r>
              <a:rPr lang="ru-RU" sz="2400" dirty="0" smtClean="0"/>
              <a:t>- за столбик нижних рядов со всевозможными смещениями.</a:t>
            </a:r>
            <a:br>
              <a:rPr lang="ru-RU" sz="2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0"/>
            <a:ext cx="4572000" cy="52014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 основным видам петель относятся: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• Воздушная петля</a:t>
            </a:r>
            <a:br>
              <a:rPr lang="ru-RU" sz="2800" dirty="0" smtClean="0"/>
            </a:br>
            <a:r>
              <a:rPr lang="ru-RU" sz="2800" dirty="0" smtClean="0"/>
              <a:t>• Соединительный столбик</a:t>
            </a:r>
            <a:br>
              <a:rPr lang="ru-RU" sz="2800" dirty="0" smtClean="0"/>
            </a:br>
            <a:r>
              <a:rPr lang="ru-RU" sz="2800" dirty="0" smtClean="0"/>
              <a:t>• Столбик без </a:t>
            </a:r>
            <a:r>
              <a:rPr lang="ru-RU" sz="2800" dirty="0" err="1" smtClean="0"/>
              <a:t>накида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</a:t>
            </a:r>
            <a:r>
              <a:rPr lang="ru-RU" sz="2800" dirty="0" err="1" smtClean="0"/>
              <a:t>Полустолбик</a:t>
            </a:r>
            <a:r>
              <a:rPr lang="ru-RU" sz="2800" dirty="0" smtClean="0"/>
              <a:t> с </a:t>
            </a:r>
            <a:r>
              <a:rPr lang="ru-RU" sz="2800" dirty="0" err="1" smtClean="0"/>
              <a:t>накидом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Столбик с </a:t>
            </a:r>
            <a:r>
              <a:rPr lang="ru-RU" sz="2800" dirty="0" err="1" smtClean="0"/>
              <a:t>накидом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Столбик с двумя и более </a:t>
            </a:r>
            <a:r>
              <a:rPr lang="ru-RU" sz="2800" dirty="0" err="1" smtClean="0"/>
              <a:t>накидами</a:t>
            </a:r>
            <a:r>
              <a:rPr lang="ru-RU" sz="28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5" descr="http://900igr.net/datai/tekhnologija/Skhema-vjazanija/0050-059-Krjuchok-mozhno-vvodit-pod-zadnjuju-nit-petli-a-i-pod-perednjuju-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071966" cy="1785951"/>
          </a:xfrm>
          <a:prstGeom prst="rect">
            <a:avLst/>
          </a:prstGeom>
          <a:noFill/>
        </p:spPr>
      </p:pic>
      <p:pic>
        <p:nvPicPr>
          <p:cNvPr id="7" name="Picture 6" descr="http://vyazanie.pl.ua/images/osnovy_vyazaniya_kryuchkom_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82487" y="4572008"/>
            <a:ext cx="3361513" cy="2285992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ltext_041003064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0"/>
            <a:ext cx="5802332" cy="6510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сканирование00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28" y="2000240"/>
            <a:ext cx="3931265" cy="458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ltext_051105583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636714" cy="4687896"/>
          </a:xfrm>
          <a:prstGeom prst="rect">
            <a:avLst/>
          </a:prstGeom>
          <a:noFill/>
        </p:spPr>
      </p:pic>
      <p:pic>
        <p:nvPicPr>
          <p:cNvPr id="3" name="Рисунок 28" descr="http://kruchcom.ru/wp-content/uploads/2011/02/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785794"/>
            <a:ext cx="3654262" cy="587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0196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2716464653_90fdb71bec_m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0"/>
            <a:ext cx="3725029" cy="305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2693605792_3032e73a32_m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9190" y="3214686"/>
            <a:ext cx="368613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366</TotalTime>
  <Words>361</Words>
  <Application>Microsoft Office PowerPoint</Application>
  <PresentationFormat>Экран (4:3)</PresentationFormat>
  <Paragraphs>58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Трек</vt:lpstr>
      <vt:lpstr>Image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Изготовление сережек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39</cp:revision>
  <dcterms:modified xsi:type="dcterms:W3CDTF">2013-02-07T15:55:51Z</dcterms:modified>
</cp:coreProperties>
</file>